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5"/>
  </p:notesMasterIdLst>
  <p:handoutMasterIdLst>
    <p:handoutMasterId r:id="rId166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18" r:id="rId50"/>
    <p:sldId id="419" r:id="rId51"/>
    <p:sldId id="420" r:id="rId52"/>
    <p:sldId id="421" r:id="rId53"/>
    <p:sldId id="260" r:id="rId54"/>
    <p:sldId id="264" r:id="rId55"/>
    <p:sldId id="267" r:id="rId56"/>
    <p:sldId id="294" r:id="rId57"/>
    <p:sldId id="297" r:id="rId58"/>
    <p:sldId id="390" r:id="rId59"/>
    <p:sldId id="387" r:id="rId60"/>
    <p:sldId id="388" r:id="rId61"/>
    <p:sldId id="389" r:id="rId62"/>
    <p:sldId id="391" r:id="rId63"/>
    <p:sldId id="392" r:id="rId64"/>
    <p:sldId id="394" r:id="rId65"/>
    <p:sldId id="272" r:id="rId66"/>
    <p:sldId id="266" r:id="rId67"/>
    <p:sldId id="341" r:id="rId68"/>
    <p:sldId id="342" r:id="rId69"/>
    <p:sldId id="344" r:id="rId70"/>
    <p:sldId id="345" r:id="rId71"/>
    <p:sldId id="343" r:id="rId72"/>
    <p:sldId id="347" r:id="rId73"/>
    <p:sldId id="346" r:id="rId74"/>
    <p:sldId id="348" r:id="rId75"/>
    <p:sldId id="349" r:id="rId76"/>
    <p:sldId id="350" r:id="rId77"/>
    <p:sldId id="310" r:id="rId78"/>
    <p:sldId id="311" r:id="rId79"/>
    <p:sldId id="312" r:id="rId80"/>
    <p:sldId id="313" r:id="rId81"/>
    <p:sldId id="268" r:id="rId82"/>
    <p:sldId id="299" r:id="rId83"/>
    <p:sldId id="303" r:id="rId84"/>
    <p:sldId id="301" r:id="rId85"/>
    <p:sldId id="395" r:id="rId86"/>
    <p:sldId id="396" r:id="rId87"/>
    <p:sldId id="397" r:id="rId88"/>
    <p:sldId id="300" r:id="rId89"/>
    <p:sldId id="302" r:id="rId90"/>
    <p:sldId id="398" r:id="rId91"/>
    <p:sldId id="399" r:id="rId92"/>
    <p:sldId id="269" r:id="rId93"/>
    <p:sldId id="273" r:id="rId94"/>
    <p:sldId id="316" r:id="rId95"/>
    <p:sldId id="315" r:id="rId96"/>
    <p:sldId id="318" r:id="rId97"/>
    <p:sldId id="317" r:id="rId98"/>
    <p:sldId id="314" r:id="rId99"/>
    <p:sldId id="276" r:id="rId100"/>
    <p:sldId id="274" r:id="rId101"/>
    <p:sldId id="275" r:id="rId102"/>
    <p:sldId id="319" r:id="rId103"/>
    <p:sldId id="277" r:id="rId104"/>
    <p:sldId id="271" r:id="rId105"/>
    <p:sldId id="320" r:id="rId106"/>
    <p:sldId id="321" r:id="rId107"/>
    <p:sldId id="400" r:id="rId108"/>
    <p:sldId id="401" r:id="rId109"/>
    <p:sldId id="270" r:id="rId110"/>
    <p:sldId id="265" r:id="rId111"/>
    <p:sldId id="280" r:id="rId112"/>
    <p:sldId id="279" r:id="rId113"/>
    <p:sldId id="281" r:id="rId114"/>
    <p:sldId id="283" r:id="rId115"/>
    <p:sldId id="284" r:id="rId116"/>
    <p:sldId id="285" r:id="rId117"/>
    <p:sldId id="291" r:id="rId118"/>
    <p:sldId id="292" r:id="rId119"/>
    <p:sldId id="405" r:id="rId120"/>
    <p:sldId id="286" r:id="rId121"/>
    <p:sldId id="289" r:id="rId122"/>
    <p:sldId id="290" r:id="rId123"/>
    <p:sldId id="287" r:id="rId124"/>
    <p:sldId id="288" r:id="rId125"/>
    <p:sldId id="282" r:id="rId126"/>
    <p:sldId id="351" r:id="rId127"/>
    <p:sldId id="353" r:id="rId128"/>
    <p:sldId id="354" r:id="rId129"/>
    <p:sldId id="355" r:id="rId130"/>
    <p:sldId id="356" r:id="rId131"/>
    <p:sldId id="357" r:id="rId132"/>
    <p:sldId id="362" r:id="rId133"/>
    <p:sldId id="358" r:id="rId134"/>
    <p:sldId id="359" r:id="rId135"/>
    <p:sldId id="364" r:id="rId136"/>
    <p:sldId id="360" r:id="rId137"/>
    <p:sldId id="363" r:id="rId138"/>
    <p:sldId id="365" r:id="rId139"/>
    <p:sldId id="366" r:id="rId140"/>
    <p:sldId id="406" r:id="rId141"/>
    <p:sldId id="361" r:id="rId142"/>
    <p:sldId id="369" r:id="rId143"/>
    <p:sldId id="368" r:id="rId144"/>
    <p:sldId id="370" r:id="rId145"/>
    <p:sldId id="407" r:id="rId146"/>
    <p:sldId id="408" r:id="rId147"/>
    <p:sldId id="373" r:id="rId148"/>
    <p:sldId id="374" r:id="rId149"/>
    <p:sldId id="375" r:id="rId150"/>
    <p:sldId id="377" r:id="rId151"/>
    <p:sldId id="378" r:id="rId152"/>
    <p:sldId id="376" r:id="rId153"/>
    <p:sldId id="381" r:id="rId154"/>
    <p:sldId id="379" r:id="rId155"/>
    <p:sldId id="380" r:id="rId156"/>
    <p:sldId id="352" r:id="rId157"/>
    <p:sldId id="382" r:id="rId158"/>
    <p:sldId id="383" r:id="rId159"/>
    <p:sldId id="384" r:id="rId160"/>
    <p:sldId id="328" r:id="rId161"/>
    <p:sldId id="409" r:id="rId162"/>
    <p:sldId id="410" r:id="rId163"/>
    <p:sldId id="411" r:id="rId16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712256"/>
        <c:axId val="207713792"/>
      </c:lineChart>
      <c:catAx>
        <c:axId val="2077122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07713792"/>
        <c:crosses val="autoZero"/>
        <c:auto val="1"/>
        <c:lblAlgn val="ctr"/>
        <c:lblOffset val="100"/>
        <c:noMultiLvlLbl val="0"/>
      </c:catAx>
      <c:valAx>
        <c:axId val="2077137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71225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08762368"/>
        <c:axId val="208763904"/>
      </c:barChart>
      <c:catAx>
        <c:axId val="20876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763904"/>
        <c:crosses val="autoZero"/>
        <c:auto val="1"/>
        <c:lblAlgn val="ctr"/>
        <c:lblOffset val="100"/>
        <c:noMultiLvlLbl val="0"/>
      </c:catAx>
      <c:valAx>
        <c:axId val="2087639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7623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13664"/>
        <c:axId val="208515840"/>
      </c:lineChart>
      <c:catAx>
        <c:axId val="208513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08515840"/>
        <c:crosses val="autoZero"/>
        <c:auto val="1"/>
        <c:lblAlgn val="ctr"/>
        <c:lblOffset val="100"/>
        <c:noMultiLvlLbl val="0"/>
      </c:catAx>
      <c:valAx>
        <c:axId val="2085158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5136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617856"/>
        <c:axId val="208619776"/>
      </c:lineChart>
      <c:catAx>
        <c:axId val="2086178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08619776"/>
        <c:crosses val="autoZero"/>
        <c:auto val="1"/>
        <c:lblAlgn val="ctr"/>
        <c:lblOffset val="100"/>
        <c:noMultiLvlLbl val="0"/>
      </c:catAx>
      <c:valAx>
        <c:axId val="2086197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6178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62048"/>
        <c:axId val="208568320"/>
      </c:lineChart>
      <c:catAx>
        <c:axId val="208562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08568320"/>
        <c:crosses val="autoZero"/>
        <c:auto val="1"/>
        <c:lblAlgn val="ctr"/>
        <c:lblOffset val="100"/>
        <c:noMultiLvlLbl val="0"/>
      </c:catAx>
      <c:valAx>
        <c:axId val="2085683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5620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048128"/>
        <c:axId val="208049664"/>
      </c:lineChart>
      <c:catAx>
        <c:axId val="208048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08049664"/>
        <c:crosses val="autoZero"/>
        <c:auto val="1"/>
        <c:lblAlgn val="ctr"/>
        <c:lblOffset val="1000"/>
        <c:noMultiLvlLbl val="0"/>
      </c:catAx>
      <c:valAx>
        <c:axId val="20804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8048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08217216"/>
        <c:axId val="208218752"/>
      </c:barChart>
      <c:catAx>
        <c:axId val="208217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08218752"/>
        <c:crosses val="autoZero"/>
        <c:auto val="1"/>
        <c:lblAlgn val="ctr"/>
        <c:lblOffset val="100"/>
        <c:noMultiLvlLbl val="0"/>
      </c:catAx>
      <c:valAx>
        <c:axId val="2082187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21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8310272"/>
        <c:axId val="208311808"/>
      </c:barChart>
      <c:catAx>
        <c:axId val="20831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311808"/>
        <c:crosses val="autoZero"/>
        <c:auto val="1"/>
        <c:lblAlgn val="ctr"/>
        <c:lblOffset val="100"/>
        <c:noMultiLvlLbl val="0"/>
      </c:catAx>
      <c:valAx>
        <c:axId val="2083118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3102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8447360"/>
        <c:axId val="208448896"/>
      </c:barChart>
      <c:catAx>
        <c:axId val="20844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448896"/>
        <c:crosses val="autoZero"/>
        <c:auto val="1"/>
        <c:lblAlgn val="ctr"/>
        <c:lblOffset val="100"/>
        <c:noMultiLvlLbl val="0"/>
      </c:catAx>
      <c:valAx>
        <c:axId val="2084488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4473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328000"/>
        <c:axId val="207329920"/>
      </c:lineChart>
      <c:catAx>
        <c:axId val="20732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7329920"/>
        <c:crosses val="autoZero"/>
        <c:auto val="1"/>
        <c:lblAlgn val="ctr"/>
        <c:lblOffset val="100"/>
        <c:noMultiLvlLbl val="0"/>
      </c:catAx>
      <c:valAx>
        <c:axId val="207329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73280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7441280"/>
        <c:axId val="207443072"/>
      </c:barChart>
      <c:catAx>
        <c:axId val="2074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7443072"/>
        <c:crosses val="autoZero"/>
        <c:auto val="1"/>
        <c:lblAlgn val="ctr"/>
        <c:lblOffset val="100"/>
        <c:noMultiLvlLbl val="0"/>
      </c:catAx>
      <c:valAx>
        <c:axId val="207443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74412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8995840"/>
        <c:axId val="208997376"/>
      </c:barChart>
      <c:catAx>
        <c:axId val="20899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997376"/>
        <c:crosses val="autoZero"/>
        <c:auto val="1"/>
        <c:lblAlgn val="ctr"/>
        <c:lblOffset val="100"/>
        <c:noMultiLvlLbl val="0"/>
      </c:catAx>
      <c:valAx>
        <c:axId val="208997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995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076992"/>
        <c:axId val="209078528"/>
      </c:lineChart>
      <c:catAx>
        <c:axId val="20907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9078528"/>
        <c:crosses val="autoZero"/>
        <c:auto val="1"/>
        <c:lblAlgn val="ctr"/>
        <c:lblOffset val="100"/>
        <c:noMultiLvlLbl val="0"/>
      </c:catAx>
      <c:valAx>
        <c:axId val="2090785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90769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20.07.2021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2.png"/><Relationship Id="rId3" Type="http://schemas.openxmlformats.org/officeDocument/2006/relationships/image" Target="../media/image16.png"/><Relationship Id="rId7" Type="http://schemas.openxmlformats.org/officeDocument/2006/relationships/image" Target="../media/image349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1.png"/><Relationship Id="rId5" Type="http://schemas.openxmlformats.org/officeDocument/2006/relationships/image" Target="../media/image17.png"/><Relationship Id="rId15" Type="http://schemas.openxmlformats.org/officeDocument/2006/relationships/image" Target="../media/image353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0.png"/><Relationship Id="rId14" Type="http://schemas.openxmlformats.org/officeDocument/2006/relationships/image" Target="../media/image21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7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59.png"/><Relationship Id="rId4" Type="http://schemas.openxmlformats.org/officeDocument/2006/relationships/image" Target="../media/image356.png"/><Relationship Id="rId9" Type="http://schemas.openxmlformats.org/officeDocument/2006/relationships/image" Target="../media/image2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3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4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8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7.png"/><Relationship Id="rId4" Type="http://schemas.openxmlformats.org/officeDocument/2006/relationships/image" Target="../media/image239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69.png"/><Relationship Id="rId5" Type="http://schemas.openxmlformats.org/officeDocument/2006/relationships/image" Target="../media/image243.svg"/><Relationship Id="rId4" Type="http://schemas.openxmlformats.org/officeDocument/2006/relationships/image" Target="../media/image368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2.png"/><Relationship Id="rId5" Type="http://schemas.openxmlformats.org/officeDocument/2006/relationships/image" Target="../media/image249.svg"/><Relationship Id="rId4" Type="http://schemas.openxmlformats.org/officeDocument/2006/relationships/image" Target="../media/image371.png"/><Relationship Id="rId9" Type="http://schemas.openxmlformats.org/officeDocument/2006/relationships/image" Target="../media/image25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6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61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7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89.png"/><Relationship Id="rId5" Type="http://schemas.openxmlformats.org/officeDocument/2006/relationships/image" Target="../media/image67.svg"/><Relationship Id="rId4" Type="http://schemas.openxmlformats.org/officeDocument/2006/relationships/image" Target="../media/image276.png"/><Relationship Id="rId9" Type="http://schemas.openxmlformats.org/officeDocument/2006/relationships/image" Target="../media/image88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2.png"/><Relationship Id="rId3" Type="http://schemas.openxmlformats.org/officeDocument/2006/relationships/image" Target="../media/image278.png"/><Relationship Id="rId7" Type="http://schemas.openxmlformats.org/officeDocument/2006/relationships/image" Target="../media/image27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38.png"/><Relationship Id="rId5" Type="http://schemas.openxmlformats.org/officeDocument/2006/relationships/image" Target="../media/image329.png"/><Relationship Id="rId15" Type="http://schemas.openxmlformats.org/officeDocument/2006/relationships/image" Target="../media/image383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1.png"/><Relationship Id="rId14" Type="http://schemas.openxmlformats.org/officeDocument/2006/relationships/image" Target="../media/image27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4.png"/><Relationship Id="rId7" Type="http://schemas.openxmlformats.org/officeDocument/2006/relationships/image" Target="../media/image385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7.png"/><Relationship Id="rId5" Type="http://schemas.openxmlformats.org/officeDocument/2006/relationships/image" Target="../media/image357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0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1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7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301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2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0.png"/><Relationship Id="rId5" Type="http://schemas.openxmlformats.org/officeDocument/2006/relationships/image" Target="../media/image400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1.png"/><Relationship Id="rId14" Type="http://schemas.openxmlformats.org/officeDocument/2006/relationships/image" Target="../media/image3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7.png"/><Relationship Id="rId5" Type="http://schemas.openxmlformats.org/officeDocument/2006/relationships/image" Target="../media/image404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6.png"/><Relationship Id="rId14" Type="http://schemas.openxmlformats.org/officeDocument/2006/relationships/image" Target="../media/image323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89.png"/><Relationship Id="rId5" Type="http://schemas.openxmlformats.org/officeDocument/2006/relationships/image" Target="../media/image401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4.png"/><Relationship Id="rId18" Type="http://schemas.openxmlformats.org/officeDocument/2006/relationships/image" Target="../media/image338.svg"/><Relationship Id="rId3" Type="http://schemas.openxmlformats.org/officeDocument/2006/relationships/image" Target="../media/image374.png"/><Relationship Id="rId7" Type="http://schemas.openxmlformats.org/officeDocument/2006/relationships/image" Target="../media/image412.png"/><Relationship Id="rId12" Type="http://schemas.openxmlformats.org/officeDocument/2006/relationships/image" Target="../media/image237.svg"/><Relationship Id="rId17" Type="http://schemas.openxmlformats.org/officeDocument/2006/relationships/image" Target="../media/image41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5.png"/><Relationship Id="rId5" Type="http://schemas.openxmlformats.org/officeDocument/2006/relationships/image" Target="../media/image411.png"/><Relationship Id="rId15" Type="http://schemas.openxmlformats.org/officeDocument/2006/relationships/image" Target="../media/image415.png"/><Relationship Id="rId10" Type="http://schemas.openxmlformats.org/officeDocument/2006/relationships/image" Target="../media/image332.svg"/><Relationship Id="rId19" Type="http://schemas.openxmlformats.org/officeDocument/2006/relationships/image" Target="../media/image417.png"/><Relationship Id="rId4" Type="http://schemas.openxmlformats.org/officeDocument/2006/relationships/image" Target="../media/image255.svg"/><Relationship Id="rId9" Type="http://schemas.openxmlformats.org/officeDocument/2006/relationships/image" Target="../media/image413.png"/><Relationship Id="rId14" Type="http://schemas.openxmlformats.org/officeDocument/2006/relationships/image" Target="../media/image334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8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9.png"/><Relationship Id="rId4" Type="http://schemas.openxmlformats.org/officeDocument/2006/relationships/image" Target="../media/image342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1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68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4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7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8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8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434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5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87.png"/><Relationship Id="rId4" Type="http://schemas.openxmlformats.org/officeDocument/2006/relationships/image" Target="../media/image432.png"/><Relationship Id="rId9" Type="http://schemas.openxmlformats.org/officeDocument/2006/relationships/image" Target="../media/image27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7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6.png"/><Relationship Id="rId5" Type="http://schemas.openxmlformats.org/officeDocument/2006/relationships/image" Target="../media/image267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5.png"/><Relationship Id="rId14" Type="http://schemas.openxmlformats.org/officeDocument/2006/relationships/image" Target="../media/image379.sv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78.png"/><Relationship Id="rId3" Type="http://schemas.openxmlformats.org/officeDocument/2006/relationships/image" Target="../media/image299.png"/><Relationship Id="rId7" Type="http://schemas.openxmlformats.org/officeDocument/2006/relationships/image" Target="../media/image439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67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0.png"/><Relationship Id="rId14" Type="http://schemas.openxmlformats.org/officeDocument/2006/relationships/image" Target="../media/image71.sv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4.png"/><Relationship Id="rId4" Type="http://schemas.openxmlformats.org/officeDocument/2006/relationships/image" Target="../media/image391.sv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7.png"/><Relationship Id="rId5" Type="http://schemas.openxmlformats.org/officeDocument/2006/relationships/image" Target="../media/image397.svg"/><Relationship Id="rId4" Type="http://schemas.openxmlformats.org/officeDocument/2006/relationships/image" Target="../media/image446.pn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1.png"/><Relationship Id="rId4" Type="http://schemas.openxmlformats.org/officeDocument/2006/relationships/image" Target="../media/image7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3.jpeg"/><Relationship Id="rId7" Type="http://schemas.openxmlformats.org/officeDocument/2006/relationships/image" Target="../media/image49.sv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9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5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2.pn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5.jpeg"/><Relationship Id="rId4" Type="http://schemas.openxmlformats.org/officeDocument/2006/relationships/image" Target="../media/image29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9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97.png"/><Relationship Id="rId4" Type="http://schemas.openxmlformats.org/officeDocument/2006/relationships/image" Target="../media/image94.svg"/><Relationship Id="rId9" Type="http://schemas.openxmlformats.org/officeDocument/2006/relationships/image" Target="../media/image29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1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3.png"/><Relationship Id="rId4" Type="http://schemas.openxmlformats.org/officeDocument/2006/relationships/image" Target="../media/image300.png"/><Relationship Id="rId9" Type="http://schemas.openxmlformats.org/officeDocument/2006/relationships/image" Target="../media/image10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5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07.png"/><Relationship Id="rId4" Type="http://schemas.openxmlformats.org/officeDocument/2006/relationships/image" Target="../media/image303.png"/><Relationship Id="rId9" Type="http://schemas.openxmlformats.org/officeDocument/2006/relationships/image" Target="../media/image113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0.png"/><Relationship Id="rId7" Type="http://schemas.openxmlformats.org/officeDocument/2006/relationships/image" Target="../media/image309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1.png"/><Relationship Id="rId5" Type="http://schemas.openxmlformats.org/officeDocument/2006/relationships/image" Target="../media/image299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3.png"/><Relationship Id="rId5" Type="http://schemas.openxmlformats.org/officeDocument/2006/relationships/image" Target="../media/image125.svg"/><Relationship Id="rId4" Type="http://schemas.openxmlformats.org/officeDocument/2006/relationships/image" Target="../media/image312.png"/><Relationship Id="rId9" Type="http://schemas.openxmlformats.org/officeDocument/2006/relationships/image" Target="../media/image129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8.png"/><Relationship Id="rId5" Type="http://schemas.openxmlformats.org/officeDocument/2006/relationships/image" Target="../media/image135.svg"/><Relationship Id="rId4" Type="http://schemas.openxmlformats.org/officeDocument/2006/relationships/image" Target="../media/image3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1.png"/><Relationship Id="rId5" Type="http://schemas.openxmlformats.org/officeDocument/2006/relationships/image" Target="../media/image141.svg"/><Relationship Id="rId4" Type="http://schemas.openxmlformats.org/officeDocument/2006/relationships/image" Target="../media/image32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26.png"/><Relationship Id="rId5" Type="http://schemas.openxmlformats.org/officeDocument/2006/relationships/image" Target="../media/image323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155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1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3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7.png"/><Relationship Id="rId5" Type="http://schemas.openxmlformats.org/officeDocument/2006/relationships/image" Target="../media/image173.svg"/><Relationship Id="rId4" Type="http://schemas.openxmlformats.org/officeDocument/2006/relationships/image" Target="../media/image336.png"/><Relationship Id="rId9" Type="http://schemas.openxmlformats.org/officeDocument/2006/relationships/image" Target="../media/image177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0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of the Linux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cat,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diff,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29975</TotalTime>
  <Words>10566</Words>
  <Application>Microsoft Office PowerPoint</Application>
  <PresentationFormat>ユーザー設定</PresentationFormat>
  <Paragraphs>2373</Paragraphs>
  <Slides>159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159</vt:i4>
      </vt:variant>
    </vt:vector>
  </HeadingPairs>
  <TitlesOfParts>
    <vt:vector size="164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873</cp:revision>
  <dcterms:created xsi:type="dcterms:W3CDTF">2018-06-24T09:54:07Z</dcterms:created>
  <dcterms:modified xsi:type="dcterms:W3CDTF">2021-07-21T06:49:31Z</dcterms:modified>
</cp:coreProperties>
</file>